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8" r:id="rId2"/>
    <p:sldId id="306" r:id="rId3"/>
    <p:sldId id="308" r:id="rId4"/>
    <p:sldId id="336" r:id="rId5"/>
    <p:sldId id="318" r:id="rId6"/>
    <p:sldId id="297" r:id="rId7"/>
    <p:sldId id="341" r:id="rId8"/>
    <p:sldId id="334" r:id="rId9"/>
    <p:sldId id="313" r:id="rId10"/>
    <p:sldId id="337" r:id="rId11"/>
    <p:sldId id="331" r:id="rId12"/>
    <p:sldId id="31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41-5E3D-4B26-8985-054FF09692F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5534-9FDE-42D9-AB5F-4D739C0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2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41-5E3D-4B26-8985-054FF09692F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5534-9FDE-42D9-AB5F-4D739C0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3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41-5E3D-4B26-8985-054FF09692F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5534-9FDE-42D9-AB5F-4D739C0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2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41-5E3D-4B26-8985-054FF09692F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5534-9FDE-42D9-AB5F-4D739C0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9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41-5E3D-4B26-8985-054FF09692F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5534-9FDE-42D9-AB5F-4D739C0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5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41-5E3D-4B26-8985-054FF09692F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5534-9FDE-42D9-AB5F-4D739C0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0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41-5E3D-4B26-8985-054FF09692F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5534-9FDE-42D9-AB5F-4D739C0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0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41-5E3D-4B26-8985-054FF09692F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5534-9FDE-42D9-AB5F-4D739C0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41-5E3D-4B26-8985-054FF09692F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5534-9FDE-42D9-AB5F-4D739C0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2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41-5E3D-4B26-8985-054FF09692F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5534-9FDE-42D9-AB5F-4D739C0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5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541-5E3D-4B26-8985-054FF09692F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5534-9FDE-42D9-AB5F-4D739C0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5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FA541-5E3D-4B26-8985-054FF09692F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A5534-9FDE-42D9-AB5F-4D739C0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0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61897" y="2515741"/>
            <a:ext cx="6083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Impact" panose="020B080603090205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SOMPOAT CHANSOMBOON</a:t>
            </a:r>
            <a:endParaRPr lang="en-US" sz="4400" dirty="0">
              <a:solidFill>
                <a:schemeClr val="bg1"/>
              </a:solidFill>
              <a:latin typeface="Impact" panose="020B080603090205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9233" y="831883"/>
            <a:ext cx="4346314" cy="4454782"/>
            <a:chOff x="600033" y="501683"/>
            <a:chExt cx="4346314" cy="445478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33" y="501683"/>
              <a:ext cx="4346314" cy="445478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Oval 1"/>
            <p:cNvSpPr/>
            <p:nvPr/>
          </p:nvSpPr>
          <p:spPr>
            <a:xfrm>
              <a:off x="736600" y="622300"/>
              <a:ext cx="4081230" cy="42037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5261897" y="3523734"/>
            <a:ext cx="4693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Director, Business Innovation &amp; </a:t>
            </a:r>
            <a:r>
              <a:rPr lang="en-US" b="1" dirty="0" err="1">
                <a:solidFill>
                  <a:schemeClr val="bg1"/>
                </a:solidFill>
              </a:rPr>
              <a:t>dtac</a:t>
            </a:r>
            <a:r>
              <a:rPr lang="en-US" b="1" dirty="0">
                <a:solidFill>
                  <a:schemeClr val="bg1"/>
                </a:solidFill>
              </a:rPr>
              <a:t> Accelerate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5156200" y="2387600"/>
            <a:ext cx="6007100" cy="1041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http://dtac.listedcompany.com/images/logo-dtac-01-20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776" y="5537200"/>
            <a:ext cx="2057173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8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803" y="3250442"/>
            <a:ext cx="1381700" cy="1381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28"/>
          <a:stretch/>
        </p:blipFill>
        <p:spPr>
          <a:xfrm>
            <a:off x="0" y="0"/>
            <a:ext cx="413839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9" b="5439"/>
          <a:stretch/>
        </p:blipFill>
        <p:spPr>
          <a:xfrm>
            <a:off x="4138397" y="0"/>
            <a:ext cx="4253352" cy="6845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9249" y="148295"/>
            <a:ext cx="1534319" cy="1534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551" y="1774030"/>
            <a:ext cx="1468236" cy="1468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3792" y="1780666"/>
            <a:ext cx="1469776" cy="1469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7468" y="148296"/>
            <a:ext cx="1534319" cy="15343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4478" y="3333681"/>
            <a:ext cx="1213666" cy="12136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88861" y="3299107"/>
            <a:ext cx="1282814" cy="12828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64105" y="4508087"/>
            <a:ext cx="1307570" cy="13075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3551" y="4543327"/>
            <a:ext cx="1271516" cy="12715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5334" y="4628802"/>
            <a:ext cx="1100566" cy="11005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09367" y="5714140"/>
            <a:ext cx="1131160" cy="1131160"/>
          </a:xfrm>
          <a:prstGeom prst="rect">
            <a:avLst/>
          </a:prstGeom>
        </p:spPr>
      </p:pic>
      <p:pic>
        <p:nvPicPr>
          <p:cNvPr id="31" name="Picture 2" descr="http://cds.telenor.rs/images/logo_cropped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564" y="5702884"/>
            <a:ext cx="1332435" cy="115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7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173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6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235" y="0"/>
            <a:ext cx="12326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0909"/>
          <a:stretch/>
        </p:blipFill>
        <p:spPr>
          <a:xfrm>
            <a:off x="5905500" y="0"/>
            <a:ext cx="6286500" cy="68650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05500" cy="68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12390</TotalTime>
  <Words>9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 Unicode MS</vt:lpstr>
      <vt:lpstr>Arial</vt:lpstr>
      <vt:lpstr>Calibri</vt:lpstr>
      <vt:lpstr>Calibri Light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Sompoat Chansomboon</dc:creator>
  <cp:lastModifiedBy>ViNCeNT Thon</cp:lastModifiedBy>
  <cp:revision>66</cp:revision>
  <dcterms:created xsi:type="dcterms:W3CDTF">2015-07-21T06:48:40Z</dcterms:created>
  <dcterms:modified xsi:type="dcterms:W3CDTF">2015-09-21T08:44:04Z</dcterms:modified>
</cp:coreProperties>
</file>